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4CFF"/>
    <a:srgbClr val="1C1961"/>
    <a:srgbClr val="1D1B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1816" y="179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17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78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96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763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50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281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491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808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30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06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CBA51-DE2C-0645-86F2-DCAC28E953BB}" type="datetimeFigureOut">
              <a:rPr lang="en-US" smtClean="0"/>
              <a:t>24/09/15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605E8-9554-D947-80C6-D56AE8316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03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0" y="8710567"/>
            <a:ext cx="3741571" cy="30777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931266"/>
              </p:ext>
            </p:extLst>
          </p:nvPr>
        </p:nvGraphicFramePr>
        <p:xfrm>
          <a:off x="356928" y="2796808"/>
          <a:ext cx="6172199" cy="516099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8594"/>
                <a:gridCol w="3682656"/>
                <a:gridCol w="1075696"/>
                <a:gridCol w="1065253"/>
              </a:tblGrid>
              <a:tr h="46134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Check List </a:t>
                      </a:r>
                      <a:r>
                        <a:rPr lang="en-US" sz="16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 Parents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Tick the Appropriate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1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Have </a:t>
                      </a:r>
                      <a:r>
                        <a:rPr lang="en-US" sz="1300" u="none" strike="noStrike" dirty="0">
                          <a:effectLst/>
                        </a:rPr>
                        <a:t>you ever visited a Bank Branch / Bank </a:t>
                      </a:r>
                      <a:r>
                        <a:rPr lang="en-US" sz="1300" u="none" strike="noStrike" dirty="0" err="1">
                          <a:effectLst/>
                        </a:rPr>
                        <a:t>Mitra</a:t>
                      </a:r>
                      <a:r>
                        <a:rPr lang="en-US" sz="1300" u="none" strike="noStrike" dirty="0">
                          <a:effectLst/>
                        </a:rPr>
                        <a:t>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2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Do </a:t>
                      </a:r>
                      <a:r>
                        <a:rPr lang="en-US" sz="1300" u="none" strike="noStrike" dirty="0">
                          <a:effectLst/>
                        </a:rPr>
                        <a:t>you have a Bank Account?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</a:rPr>
                        <a:t>3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Have you</a:t>
                      </a:r>
                      <a:r>
                        <a:rPr lang="en-US" sz="1300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300" u="none" strike="noStrike" dirty="0" smtClean="0">
                          <a:effectLst/>
                        </a:rPr>
                        <a:t>ever used an ATM?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</a:rPr>
                        <a:t>4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Do </a:t>
                      </a:r>
                      <a:r>
                        <a:rPr lang="en-US" sz="1300" u="none" strike="noStrike" dirty="0">
                          <a:effectLst/>
                        </a:rPr>
                        <a:t>you have a </a:t>
                      </a:r>
                      <a:r>
                        <a:rPr lang="en-US" sz="1300" u="none" strike="noStrike" dirty="0" smtClean="0">
                          <a:effectLst/>
                        </a:rPr>
                        <a:t>Debit </a:t>
                      </a:r>
                      <a:r>
                        <a:rPr lang="en-US" sz="1300" u="none" strike="noStrike" dirty="0">
                          <a:effectLst/>
                        </a:rPr>
                        <a:t>Card?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</a:rPr>
                        <a:t>NO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</a:rPr>
                        <a:t>5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Have </a:t>
                      </a:r>
                      <a:r>
                        <a:rPr lang="en-US" sz="1300" u="none" strike="noStrike" dirty="0">
                          <a:effectLst/>
                        </a:rPr>
                        <a:t>you received PIN?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7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Do </a:t>
                      </a:r>
                      <a:r>
                        <a:rPr lang="en-US" sz="1300" u="none" strike="noStrike" dirty="0">
                          <a:effectLst/>
                        </a:rPr>
                        <a:t>you have a Life </a:t>
                      </a:r>
                      <a:r>
                        <a:rPr lang="en-US" sz="1300" u="none" strike="noStrike" dirty="0" smtClean="0">
                          <a:effectLst/>
                        </a:rPr>
                        <a:t>Insurance</a:t>
                      </a:r>
                      <a:r>
                        <a:rPr lang="en-US" sz="1300" u="none" strike="noStrike" dirty="0">
                          <a:effectLst/>
                        </a:rPr>
                        <a:t>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</a:rPr>
                        <a:t>8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Do </a:t>
                      </a:r>
                      <a:r>
                        <a:rPr lang="en-US" sz="1300" u="none" strike="noStrike" dirty="0">
                          <a:effectLst/>
                        </a:rPr>
                        <a:t>you have a insurance for your vehicle?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9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Have you ever </a:t>
                      </a:r>
                      <a:r>
                        <a:rPr lang="en-US" sz="1300" u="none" strike="noStrike" dirty="0">
                          <a:effectLst/>
                        </a:rPr>
                        <a:t>taken any </a:t>
                      </a:r>
                      <a:r>
                        <a:rPr lang="en-US" sz="1300" u="none" strike="noStrike" dirty="0" smtClean="0">
                          <a:effectLst/>
                        </a:rPr>
                        <a:t>loan?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smtClean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smtClean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2584" y="8710567"/>
            <a:ext cx="3358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To be completed and signed by the Parent: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204240" y="9453828"/>
            <a:ext cx="1989872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204240" y="9499924"/>
            <a:ext cx="12362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Parent Signature</a:t>
            </a:r>
            <a:endParaRPr lang="en-US" sz="120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3521943" y="9453828"/>
            <a:ext cx="1570666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21943" y="9499924"/>
            <a:ext cx="10078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Parent Name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1632312" y="71889"/>
            <a:ext cx="3789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Financial Literacy Course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312171" y="1523612"/>
            <a:ext cx="14250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Name of Student</a:t>
            </a:r>
            <a:endParaRPr lang="en-US" sz="14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1792797" y="1780081"/>
            <a:ext cx="205794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154356" y="1523612"/>
            <a:ext cx="5480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Class</a:t>
            </a:r>
            <a:endParaRPr lang="en-US" sz="1400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4708669" y="1780081"/>
            <a:ext cx="1852829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93370" y="1869937"/>
            <a:ext cx="667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School</a:t>
            </a:r>
            <a:endParaRPr lang="en-US" sz="14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930771" y="2116454"/>
            <a:ext cx="291997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092022" y="1865458"/>
            <a:ext cx="463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City</a:t>
            </a:r>
            <a:endParaRPr lang="en-US" sz="1400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4678111" y="2111975"/>
            <a:ext cx="187667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885043" y="571995"/>
            <a:ext cx="3218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1D1B61"/>
                </a:solidFill>
              </a:rPr>
              <a:t>Pradhan</a:t>
            </a:r>
            <a:r>
              <a:rPr lang="en-US" b="1" dirty="0" smtClean="0">
                <a:solidFill>
                  <a:srgbClr val="1D1B61"/>
                </a:solidFill>
              </a:rPr>
              <a:t> </a:t>
            </a:r>
            <a:r>
              <a:rPr lang="en-US" b="1" dirty="0" err="1" smtClean="0">
                <a:solidFill>
                  <a:srgbClr val="1D1B61"/>
                </a:solidFill>
              </a:rPr>
              <a:t>Mantri</a:t>
            </a:r>
            <a:r>
              <a:rPr lang="en-US" b="1" dirty="0" smtClean="0">
                <a:solidFill>
                  <a:srgbClr val="1D1B61"/>
                </a:solidFill>
              </a:rPr>
              <a:t> Jan </a:t>
            </a:r>
            <a:r>
              <a:rPr lang="en-US" b="1" dirty="0" err="1" smtClean="0">
                <a:solidFill>
                  <a:srgbClr val="1D1B61"/>
                </a:solidFill>
              </a:rPr>
              <a:t>Dhan</a:t>
            </a:r>
            <a:r>
              <a:rPr lang="en-US" b="1" dirty="0" smtClean="0">
                <a:solidFill>
                  <a:srgbClr val="1D1B61"/>
                </a:solidFill>
              </a:rPr>
              <a:t> </a:t>
            </a:r>
            <a:r>
              <a:rPr lang="en-US" b="1" dirty="0" err="1" smtClean="0">
                <a:solidFill>
                  <a:srgbClr val="1D1B61"/>
                </a:solidFill>
              </a:rPr>
              <a:t>Yojna</a:t>
            </a:r>
            <a:endParaRPr lang="en-US" b="1" dirty="0">
              <a:solidFill>
                <a:srgbClr val="1D1B61"/>
              </a:solidFill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66760" y="1025921"/>
            <a:ext cx="651646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 descr="pmjd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82" y="16429"/>
            <a:ext cx="989397" cy="9858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2312" y="984590"/>
            <a:ext cx="37773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To be filled by Parents and submitted to the Class 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T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eacher</a:t>
            </a:r>
            <a:endParaRPr 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94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137</Words>
  <Application>Microsoft Macintosh PowerPoint</Application>
  <PresentationFormat>A4 Paper (210x297 mm)</PresentationFormat>
  <Paragraphs>45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Utkarsh Shukla</dc:creator>
  <cp:lastModifiedBy>Utkarsh Shukla</cp:lastModifiedBy>
  <cp:revision>9</cp:revision>
  <dcterms:created xsi:type="dcterms:W3CDTF">2015-09-22T04:30:41Z</dcterms:created>
  <dcterms:modified xsi:type="dcterms:W3CDTF">2015-09-24T10:54:32Z</dcterms:modified>
</cp:coreProperties>
</file>